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A6BF-A571-4018-A216-79C2D9B77E63}" type="datetimeFigureOut">
              <a:rPr lang="zh-TW" altLang="en-US" smtClean="0"/>
              <a:t>2024/9/10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0F7CC-F4B7-4220-9A7C-038B98312FC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3323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A6BF-A571-4018-A216-79C2D9B77E63}" type="datetimeFigureOut">
              <a:rPr lang="zh-TW" altLang="en-US" smtClean="0"/>
              <a:t>2024/9/10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0F7CC-F4B7-4220-9A7C-038B98312FC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0430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A6BF-A571-4018-A216-79C2D9B77E63}" type="datetimeFigureOut">
              <a:rPr lang="zh-TW" altLang="en-US" smtClean="0"/>
              <a:t>2024/9/10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0F7CC-F4B7-4220-9A7C-038B98312FC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9981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A6BF-A571-4018-A216-79C2D9B77E63}" type="datetimeFigureOut">
              <a:rPr lang="zh-TW" altLang="en-US" smtClean="0"/>
              <a:t>2024/9/10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0F7CC-F4B7-4220-9A7C-038B98312FC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445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A6BF-A571-4018-A216-79C2D9B77E63}" type="datetimeFigureOut">
              <a:rPr lang="zh-TW" altLang="en-US" smtClean="0"/>
              <a:t>2024/9/10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0F7CC-F4B7-4220-9A7C-038B98312FC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5620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A6BF-A571-4018-A216-79C2D9B77E63}" type="datetimeFigureOut">
              <a:rPr lang="zh-TW" altLang="en-US" smtClean="0"/>
              <a:t>2024/9/10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0F7CC-F4B7-4220-9A7C-038B98312FC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5665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A6BF-A571-4018-A216-79C2D9B77E63}" type="datetimeFigureOut">
              <a:rPr lang="zh-TW" altLang="en-US" smtClean="0"/>
              <a:t>2024/9/10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0F7CC-F4B7-4220-9A7C-038B98312FC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962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A6BF-A571-4018-A216-79C2D9B77E63}" type="datetimeFigureOut">
              <a:rPr lang="zh-TW" altLang="en-US" smtClean="0"/>
              <a:t>2024/9/10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0F7CC-F4B7-4220-9A7C-038B98312FC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4537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A6BF-A571-4018-A216-79C2D9B77E63}" type="datetimeFigureOut">
              <a:rPr lang="zh-TW" altLang="en-US" smtClean="0"/>
              <a:t>2024/9/10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0F7CC-F4B7-4220-9A7C-038B98312FC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0958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A6BF-A571-4018-A216-79C2D9B77E63}" type="datetimeFigureOut">
              <a:rPr lang="zh-TW" altLang="en-US" smtClean="0"/>
              <a:t>2024/9/10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0F7CC-F4B7-4220-9A7C-038B98312FC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1791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A6BF-A571-4018-A216-79C2D9B77E63}" type="datetimeFigureOut">
              <a:rPr lang="zh-TW" altLang="en-US" smtClean="0"/>
              <a:t>2024/9/10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0F7CC-F4B7-4220-9A7C-038B98312FC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4203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FA6BF-A571-4018-A216-79C2D9B77E63}" type="datetimeFigureOut">
              <a:rPr lang="zh-TW" altLang="en-US" smtClean="0"/>
              <a:t>2024/9/10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0F7CC-F4B7-4220-9A7C-038B98312FC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4071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f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8836750B-E3CC-489B-AE35-F1EC0104D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989" y="109634"/>
            <a:ext cx="6638731" cy="663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121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8820A72B-0C45-46E7-85A4-EA67728246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688" y="3413940"/>
            <a:ext cx="5070363" cy="3618360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0DC3CD29-158F-4B1D-849A-449BF0BA439F}"/>
              </a:ext>
            </a:extLst>
          </p:cNvPr>
          <p:cNvSpPr txBox="1"/>
          <p:nvPr/>
        </p:nvSpPr>
        <p:spPr>
          <a:xfrm>
            <a:off x="942394" y="653143"/>
            <a:ext cx="61955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ea typeface="文鼎粗隸" panose="02010609010101010101" pitchFamily="49" charset="-120"/>
              </a:rPr>
              <a:t>在教室內時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9CC3571A-62D2-4471-BA5B-A1C09AB3F1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016" y="653143"/>
            <a:ext cx="4287232" cy="3026283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9C7B5F30-E937-4846-BFD8-01E8A61F42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87" y="1976297"/>
            <a:ext cx="4312929" cy="287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755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68218D-F06E-4C34-8F0E-1A7606CDA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9370" y="288263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dirty="0">
                <a:ea typeface="文鼎粗隸" panose="02010609010101010101" pitchFamily="49" charset="-120"/>
              </a:rPr>
              <a:t>在走道時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5EF6C078-F510-4DC3-8321-C8936659EA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58" y="1445875"/>
            <a:ext cx="8394064" cy="4721660"/>
          </a:xfrm>
        </p:spPr>
      </p:pic>
    </p:spTree>
    <p:extLst>
      <p:ext uri="{BB962C8B-B14F-4D97-AF65-F5344CB8AC3E}">
        <p14:creationId xmlns:p14="http://schemas.microsoft.com/office/powerpoint/2010/main" val="3574695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064E165-5B19-453C-93CD-64DB41CF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919" y="12241"/>
            <a:ext cx="4166119" cy="1330352"/>
          </a:xfrm>
        </p:spPr>
        <p:txBody>
          <a:bodyPr/>
          <a:lstStyle/>
          <a:p>
            <a:r>
              <a:rPr lang="zh-TW" altLang="en-US" dirty="0">
                <a:ea typeface="文鼎粗隸" panose="02010609010101010101" pitchFamily="49" charset="-120"/>
              </a:rPr>
              <a:t>在戶外時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E35F819D-D6CA-4319-A18E-06CD3B0320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620" y="1070434"/>
            <a:ext cx="6257541" cy="4686554"/>
          </a:xfr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2D9A487E-3D2C-4BF6-8C82-51AFF8CFBAA3}"/>
              </a:ext>
            </a:extLst>
          </p:cNvPr>
          <p:cNvSpPr txBox="1"/>
          <p:nvPr/>
        </p:nvSpPr>
        <p:spPr>
          <a:xfrm>
            <a:off x="1138335" y="5850293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ea typeface="文鼎粗隸" panose="02010609010101010101" pitchFamily="49" charset="-120"/>
              </a:rPr>
              <a:t>保護頭、頸部，於空曠處就地掩護</a:t>
            </a:r>
          </a:p>
        </p:txBody>
      </p:sp>
    </p:spTree>
    <p:extLst>
      <p:ext uri="{BB962C8B-B14F-4D97-AF65-F5344CB8AC3E}">
        <p14:creationId xmlns:p14="http://schemas.microsoft.com/office/powerpoint/2010/main" val="1054473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CFBD7E0-C61F-4322-8C36-4E6182584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668" y="99203"/>
            <a:ext cx="5910944" cy="1179091"/>
          </a:xfrm>
        </p:spPr>
        <p:txBody>
          <a:bodyPr/>
          <a:lstStyle/>
          <a:p>
            <a:r>
              <a:rPr lang="zh-TW" altLang="en-US" dirty="0">
                <a:ea typeface="文鼎粗隸" panose="02010609010101010101" pitchFamily="49" charset="-120"/>
              </a:rPr>
              <a:t>在沒有桌椅的室內空間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EBBED28A-D0D2-4633-827E-AE5C8342F8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34" y="1690282"/>
            <a:ext cx="5744986" cy="3721473"/>
          </a:xfr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BCD7EC06-29FB-4911-9102-18AB710CBF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625" y="1278294"/>
            <a:ext cx="3375933" cy="2531950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78ACC842-EF6D-4C39-A452-3EE323B83090}"/>
              </a:ext>
            </a:extLst>
          </p:cNvPr>
          <p:cNvSpPr txBox="1"/>
          <p:nvPr/>
        </p:nvSpPr>
        <p:spPr>
          <a:xfrm>
            <a:off x="210934" y="5411755"/>
            <a:ext cx="8742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ea typeface="文鼎粗隸" panose="02010609010101010101" pitchFamily="49" charset="-120"/>
              </a:rPr>
              <a:t>找柱子、牆壁蹲下，特別注意要遠離玻璃窗、吊燈、吊扇、易倒塌的櫥櫃或冰箱以及可能移動的鋼琴等物品</a:t>
            </a:r>
          </a:p>
        </p:txBody>
      </p:sp>
    </p:spTree>
    <p:extLst>
      <p:ext uri="{BB962C8B-B14F-4D97-AF65-F5344CB8AC3E}">
        <p14:creationId xmlns:p14="http://schemas.microsoft.com/office/powerpoint/2010/main" val="2717281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</TotalTime>
  <Words>54</Words>
  <Application>Microsoft Office PowerPoint</Application>
  <PresentationFormat>如螢幕大小 (4:3)</PresentationFormat>
  <Paragraphs>6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1" baseType="lpstr">
      <vt:lpstr>文鼎粗隸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在走道時</vt:lpstr>
      <vt:lpstr>在戶外時</vt:lpstr>
      <vt:lpstr>在沒有桌椅的室內空間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生教組</dc:creator>
  <cp:lastModifiedBy>生教組</cp:lastModifiedBy>
  <cp:revision>6</cp:revision>
  <dcterms:created xsi:type="dcterms:W3CDTF">2024-05-01T01:26:00Z</dcterms:created>
  <dcterms:modified xsi:type="dcterms:W3CDTF">2024-09-09T23:24:36Z</dcterms:modified>
</cp:coreProperties>
</file>