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6" autoAdjust="0"/>
    <p:restoredTop sz="94660"/>
  </p:normalViewPr>
  <p:slideViewPr>
    <p:cSldViewPr snapToGrid="0">
      <p:cViewPr varScale="1">
        <p:scale>
          <a:sx n="89" d="100"/>
          <a:sy n="89" d="100"/>
        </p:scale>
        <p:origin x="171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BA129DC-3F59-DA1C-307F-DA710790D5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82224810-2369-E6A7-B178-EC1450228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18A31CB-0155-A890-B64A-8B1977EF7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0B4E-D481-4680-AFD8-E5EE4A3EAA48}" type="datetimeFigureOut">
              <a:rPr lang="zh-TW" altLang="en-US" smtClean="0"/>
              <a:t>2023/11/15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413DB3D-EB88-45CB-13DF-EFBD01938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FE7403B-7695-4FE5-A81D-388C41F30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C5699-A79B-4F51-938D-902725524E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8205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1322BFF-D5A9-34AD-E851-DFEB9E30A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1F7C936-1689-3C45-D40E-4225FD2819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32187E1-75B5-FA86-FB71-8F0E8DB8B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0B4E-D481-4680-AFD8-E5EE4A3EAA48}" type="datetimeFigureOut">
              <a:rPr lang="zh-TW" altLang="en-US" smtClean="0"/>
              <a:t>2023/11/15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C506361-0428-69CF-BD65-237F8C462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6D60DA2-8BC4-524E-E55B-691BD7F18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C5699-A79B-4F51-938D-902725524E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44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206875F8-E453-A243-47E3-3064A20744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E0471C5E-3D40-EF45-1E93-37F24D74B3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C90F0EC-7E26-F1E0-C422-8F5649C2E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0B4E-D481-4680-AFD8-E5EE4A3EAA48}" type="datetimeFigureOut">
              <a:rPr lang="zh-TW" altLang="en-US" smtClean="0"/>
              <a:t>2023/11/15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14077EA-ABAF-699E-A297-F8AE7326F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35327DC-EF78-C728-39E3-D2AE8B55F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C5699-A79B-4F51-938D-902725524E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6943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3912D62-C859-CF32-BBD6-EB577E425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E258F2E-958E-F915-E20F-E5A706C908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D53F23B-6AA3-70EB-A192-0D0CEE867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0B4E-D481-4680-AFD8-E5EE4A3EAA48}" type="datetimeFigureOut">
              <a:rPr lang="zh-TW" altLang="en-US" smtClean="0"/>
              <a:t>2023/11/15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2545AFA-903D-5674-42EB-EE79A461B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7DC6F4-0893-5D13-701B-5A0B7A77B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C5699-A79B-4F51-938D-902725524E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2415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DFC364D-C886-950D-7569-73C2082E9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ED970D7-349C-E53A-F59F-3577AA1911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7BDC6DA-CE4D-5C61-8CB8-B5A70F93D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0B4E-D481-4680-AFD8-E5EE4A3EAA48}" type="datetimeFigureOut">
              <a:rPr lang="zh-TW" altLang="en-US" smtClean="0"/>
              <a:t>2023/11/15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2343BDF-5FAA-706F-BAD1-19EDEBD22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413776A-C9C5-52C1-A3FB-E5E5AB812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C5699-A79B-4F51-938D-902725524E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5286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33F0CCA-D2E1-3156-E5BD-46C9B5263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F6CD421-703C-28E5-C1B2-024143544D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8AFF1E4-B953-7FC2-1C09-59F1F26792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F23A697-CE13-EF6A-C5D6-72DED5F2A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0B4E-D481-4680-AFD8-E5EE4A3EAA48}" type="datetimeFigureOut">
              <a:rPr lang="zh-TW" altLang="en-US" smtClean="0"/>
              <a:t>2023/11/15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FF74580-BF78-E65D-C53C-276F88950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F650F60-64FC-66A6-1F8E-C2CB2840B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C5699-A79B-4F51-938D-902725524E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9432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CA8099C-2F81-D9DC-3FB5-752C36B1B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2DA3B96-3E80-DA03-7C26-C3ABC65DD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A307E2D-CF2B-E564-390A-2F9D34FE8F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2B83C580-97B0-64D6-7FFC-9550DAE23F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8CF0668D-DE57-C433-4467-2B887DB648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FDEBA5FD-FC3D-CBD2-1F7E-4245773BD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0B4E-D481-4680-AFD8-E5EE4A3EAA48}" type="datetimeFigureOut">
              <a:rPr lang="zh-TW" altLang="en-US" smtClean="0"/>
              <a:t>2023/11/15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5D6A2D79-057E-EFB6-339F-05D359AA3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37781867-6985-E2FA-E351-C4BC39685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C5699-A79B-4F51-938D-902725524E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2759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8D90963-D89A-F079-8607-395DFE2EA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5CC352D6-E12F-85CC-DAE2-9D6FFED7C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0B4E-D481-4680-AFD8-E5EE4A3EAA48}" type="datetimeFigureOut">
              <a:rPr lang="zh-TW" altLang="en-US" smtClean="0"/>
              <a:t>2023/11/15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38A180B-4E51-0AB7-9D0C-7A229B3E0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66C6123-01F9-7A6B-8BD3-F7B563ACF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C5699-A79B-4F51-938D-902725524E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9024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320FBAFB-7A29-F5F5-15AA-550B531B9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0B4E-D481-4680-AFD8-E5EE4A3EAA48}" type="datetimeFigureOut">
              <a:rPr lang="zh-TW" altLang="en-US" smtClean="0"/>
              <a:t>2023/11/15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79E4C2FF-1668-82AB-CAA9-0D9608F32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2B36DB9-4CA2-97EB-1F48-62289822B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C5699-A79B-4F51-938D-902725524E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4123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3739833-AAAA-903C-7F91-5BDEFD499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A7F99FC-191F-55E1-586B-3688045BB1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1BB983B-5F0D-BE38-71B4-C6AF073481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9A5C3EB-21D7-C80F-A1E6-55AE9EC15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0B4E-D481-4680-AFD8-E5EE4A3EAA48}" type="datetimeFigureOut">
              <a:rPr lang="zh-TW" altLang="en-US" smtClean="0"/>
              <a:t>2023/11/15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F00592C-FAEA-7E50-499B-EEA061F4C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71855AB-5A39-B055-B1C1-8F1D3034D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C5699-A79B-4F51-938D-902725524E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8851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6144CD8-B5B9-87D4-5EAB-DAC1AFC3F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9A5CA8E6-4F19-70BF-376D-AFAAEF47C7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0182CDC0-31AD-515D-1A1B-AEED4F5FE4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F129C22-A0B3-CFEF-7350-59181BEE4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0B4E-D481-4680-AFD8-E5EE4A3EAA48}" type="datetimeFigureOut">
              <a:rPr lang="zh-TW" altLang="en-US" smtClean="0"/>
              <a:t>2023/11/15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A47C04B-BA77-F741-7F26-2C9C6F60A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9ECC94B-FAC4-632F-3FB6-C9C62590F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C5699-A79B-4F51-938D-902725524E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1715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41481723-C49C-485B-EA4F-A629244C6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7A10514-A653-0683-BF86-D61445FB7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E45F5B4-5B95-A22A-2A90-62F2BD508A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B90B4E-D481-4680-AFD8-E5EE4A3EAA48}" type="datetimeFigureOut">
              <a:rPr lang="zh-TW" altLang="en-US" smtClean="0"/>
              <a:t>2023/11/15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0CEAECA-6E54-3E23-2232-5CFA8DA654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4245DEA-DF79-C94A-87AB-DA11057217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6C5699-A79B-4F51-938D-902725524E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5345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mdnereading.mdnkids.com/categories/1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1719AD4-6CB4-264B-5D1D-4E08FF6D1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EEE3574-CDB5-DF59-C054-3752E85246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E99A296-CC4B-B652-7F6E-8DD97C031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54"/>
            <a:ext cx="12192000" cy="683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19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454C2EF-8898-0721-4E3F-96D3C41D7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47E1E602-F6A6-FA37-119A-18D35F6ACD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75120"/>
          </a:xfrm>
        </p:spPr>
      </p:pic>
      <p:sp>
        <p:nvSpPr>
          <p:cNvPr id="6" name="矩形: 圓角 5">
            <a:extLst>
              <a:ext uri="{FF2B5EF4-FFF2-40B4-BE49-F238E27FC236}">
                <a16:creationId xmlns:a16="http://schemas.microsoft.com/office/drawing/2014/main" id="{AC918A10-02A9-7745-4E55-1C4772A85F94}"/>
              </a:ext>
            </a:extLst>
          </p:cNvPr>
          <p:cNvSpPr/>
          <p:nvPr/>
        </p:nvSpPr>
        <p:spPr>
          <a:xfrm>
            <a:off x="5599355" y="2952974"/>
            <a:ext cx="3969572" cy="1325563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dirty="0"/>
              <a:t>解答篇密碼</a:t>
            </a:r>
            <a:endParaRPr lang="en-US" altLang="zh-TW" sz="4400" dirty="0"/>
          </a:p>
          <a:p>
            <a:pPr algn="ctr"/>
            <a:r>
              <a:rPr lang="en-US" altLang="zh-TW" sz="4400" dirty="0"/>
              <a:t>12345678</a:t>
            </a:r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1113972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A962A0-5C19-FA94-9F7E-C091AACA6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7768C2D-5D14-D42E-053B-54C1285913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836024" cy="6809591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4F9FF84-29F0-5E49-54BB-8C933AC4D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024" y="-1"/>
            <a:ext cx="6355976" cy="680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56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43FBCB8-5F7E-F5AE-5FA6-F980CC8AE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782FF9D2-346D-F5F7-8357-132D199D12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1CB5DF73-029A-7D62-FA7D-C76264232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20" y="0"/>
            <a:ext cx="5985998" cy="68580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95F209B3-DB28-10E2-429E-658A28E48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7238" y="0"/>
            <a:ext cx="60936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8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F2F19767-B21B-5CB1-2427-D57C13E82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" y="0"/>
            <a:ext cx="12179697" cy="6858000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9E376409-92F3-4EB6-35C1-91405F227E58}"/>
              </a:ext>
            </a:extLst>
          </p:cNvPr>
          <p:cNvSpPr txBox="1"/>
          <p:nvPr/>
        </p:nvSpPr>
        <p:spPr>
          <a:xfrm>
            <a:off x="496398" y="5368873"/>
            <a:ext cx="90001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200" dirty="0" err="1">
                <a:hlinkClick r:id="rId3"/>
              </a:rPr>
              <a:t>MDNeReading</a:t>
            </a:r>
            <a:r>
              <a:rPr lang="en-US" altLang="zh-TW" sz="3200" dirty="0">
                <a:hlinkClick r:id="rId3"/>
              </a:rPr>
              <a:t> 85 - </a:t>
            </a:r>
            <a:r>
              <a:rPr lang="en-US" altLang="zh-TW" sz="3200" dirty="0" err="1">
                <a:hlinkClick r:id="rId3"/>
              </a:rPr>
              <a:t>MDNeReading</a:t>
            </a:r>
            <a:r>
              <a:rPr lang="en-US" altLang="zh-TW" sz="3200" dirty="0">
                <a:hlinkClick r:id="rId3"/>
              </a:rPr>
              <a:t> 85 (mdnkids.com)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890453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C80169A-853C-8EA5-D2D7-B786812B2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4DC39650-CDC0-9560-3ADB-6DD277453A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371294" cy="6844755"/>
          </a:xfrm>
        </p:spPr>
      </p:pic>
    </p:spTree>
    <p:extLst>
      <p:ext uri="{BB962C8B-B14F-4D97-AF65-F5344CB8AC3E}">
        <p14:creationId xmlns:p14="http://schemas.microsoft.com/office/powerpoint/2010/main" val="4232558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1AA87D2-A42B-744F-43B6-74C742FD9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633AF6AC-F41F-A7EE-4E2A-4D6DBBB23C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1" y="-1"/>
            <a:ext cx="11792506" cy="6788075"/>
          </a:xfrm>
        </p:spPr>
      </p:pic>
    </p:spTree>
    <p:extLst>
      <p:ext uri="{BB962C8B-B14F-4D97-AF65-F5344CB8AC3E}">
        <p14:creationId xmlns:p14="http://schemas.microsoft.com/office/powerpoint/2010/main" val="219656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E2F7FD-A52F-96D6-7CB5-B6315CB75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B8C44C1E-79D8-625F-EC9A-A5CA89A83E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9D949FD3-3EEF-21D9-4FDB-CEE7D3A91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409"/>
            <a:ext cx="118283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555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57106B32-B827-81EE-8CF6-6F2977E593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325" y="134469"/>
            <a:ext cx="6407947" cy="6917629"/>
          </a:xfrm>
        </p:spPr>
      </p:pic>
    </p:spTree>
    <p:extLst>
      <p:ext uri="{BB962C8B-B14F-4D97-AF65-F5344CB8AC3E}">
        <p14:creationId xmlns:p14="http://schemas.microsoft.com/office/powerpoint/2010/main" val="2909269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43E9392-FC43-C228-29AF-3815C30E7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5B1841FB-BBAD-1982-BFAC-14587F30AA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56"/>
            <a:ext cx="12192000" cy="6818144"/>
          </a:xfrm>
        </p:spPr>
      </p:pic>
    </p:spTree>
    <p:extLst>
      <p:ext uri="{BB962C8B-B14F-4D97-AF65-F5344CB8AC3E}">
        <p14:creationId xmlns:p14="http://schemas.microsoft.com/office/powerpoint/2010/main" val="29048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2D0CB51-FD34-BACA-8449-FECB1ED85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7F9D3325-F829-2B5F-1584-495BC6F7E9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93152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C28186A-A2C9-974A-EEDC-FFDB7B3EB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17EA7730-3E32-0FFD-B61A-296289E45E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20348"/>
          </a:xfrm>
        </p:spPr>
      </p:pic>
      <p:sp>
        <p:nvSpPr>
          <p:cNvPr id="6" name="矩形: 圓角 5">
            <a:extLst>
              <a:ext uri="{FF2B5EF4-FFF2-40B4-BE49-F238E27FC236}">
                <a16:creationId xmlns:a16="http://schemas.microsoft.com/office/drawing/2014/main" id="{71BE0BE8-D1D6-8502-E510-AB04EC4B7C07}"/>
              </a:ext>
            </a:extLst>
          </p:cNvPr>
          <p:cNvSpPr/>
          <p:nvPr/>
        </p:nvSpPr>
        <p:spPr>
          <a:xfrm>
            <a:off x="2447365" y="5556325"/>
            <a:ext cx="8078993" cy="132556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34285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14</Words>
  <Application>Microsoft Office PowerPoint</Application>
  <PresentationFormat>寬螢幕</PresentationFormat>
  <Paragraphs>3</Paragraphs>
  <Slides>12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思涵 張</dc:creator>
  <cp:lastModifiedBy>思涵 張</cp:lastModifiedBy>
  <cp:revision>3</cp:revision>
  <dcterms:created xsi:type="dcterms:W3CDTF">2023-11-15T00:42:54Z</dcterms:created>
  <dcterms:modified xsi:type="dcterms:W3CDTF">2023-11-15T02:48:53Z</dcterms:modified>
</cp:coreProperties>
</file>